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798B0-7C0C-4C0A-A3DE-202343AB6EDA}" type="datetime1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0BF1C-F3CF-40F0-90F4-0D5D2F483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FB0B2-0F77-4222-ABBB-58493C688318}" type="datetime1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2A1D7-35C8-4A79-8B33-7A571F62A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65AF4-0ED6-47E8-A73A-0DDB40EDAA70}" type="datetime1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CD0AE-EECA-4658-A0DF-CF78C35BB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16A53-D2D5-43B0-8835-07A9C2443E7B}" type="datetime1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C3BE7-F3F5-4BCF-91A0-489557157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BAB9C-F759-41C7-A050-3CD04E51CF08}" type="datetime1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27A43-C2E5-4E20-AF67-1E883A3DC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26366-A195-40DA-9913-526F3A85FDFC}" type="datetime1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BB1C-0650-40FA-827B-3848C21CE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65CFD-8495-4A98-8D80-768025CC0A00}" type="datetime1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E254D-6689-4561-B9D3-C92C2982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25830-E940-41CA-B723-733589C408E3}" type="datetime1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F3A26-E992-48BE-BB7F-1477BB56C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ED05E-98D3-4D47-BD61-B5A4CDCFD18B}" type="datetime1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AED5B-3DFD-48CE-B502-7551C75B9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C0A27-F465-403C-A570-09C1399CC7E5}" type="datetime1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DAF70-918B-4B4D-B630-7BD339AE8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5261E-A15E-4EB6-BF0D-ABF79EDECB63}" type="datetime1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E60C4-FFA4-4DA9-845F-03927AA6F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1ADDD6-76CA-4342-9892-ADBB1D3D255C}" type="datetime1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178334-8740-45A9-A16B-67CEFDAA6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703" r:id="rId3"/>
    <p:sldLayoutId id="2147483694" r:id="rId4"/>
    <p:sldLayoutId id="2147483695" r:id="rId5"/>
    <p:sldLayoutId id="2147483696" r:id="rId6"/>
    <p:sldLayoutId id="2147483697" r:id="rId7"/>
    <p:sldLayoutId id="2147483704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vert MT Std" pitchFamily="50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0BF1C-F3CF-40F0-90F4-0D5D2F4838A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71600" y="3505200"/>
            <a:ext cx="6400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Susan Bramer, LCSW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AVP Behavioral Health, Amerigroup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0" y="1143000"/>
            <a:ext cx="777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vert MT Std" pitchFamily="50" charset="0"/>
                <a:ea typeface="+mj-ea"/>
                <a:cs typeface="+mj-cs"/>
              </a:rPr>
              <a:t>Florida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vert MT Std" pitchFamily="50" charset="0"/>
                <a:ea typeface="+mj-ea"/>
                <a:cs typeface="+mj-cs"/>
              </a:rPr>
              <a:t> Statewide Managed Medicaid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vert MT Std" pitchFamily="50" charset="0"/>
                <a:ea typeface="+mj-ea"/>
                <a:cs typeface="+mj-cs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vert MT Std" pitchFamily="50" charset="0"/>
                <a:ea typeface="+mj-ea"/>
                <a:cs typeface="+mj-cs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vert MT Std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Source for Today’s Overview (</a:t>
            </a:r>
            <a:r>
              <a:rPr lang="en-US" sz="2400" smtClean="0"/>
              <a:t>Slides 2-6)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ABB1C-0650-40FA-827B-3848C21CEA7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1"/>
            <a:ext cx="562070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42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ABB1C-0650-40FA-827B-3848C21CEA7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76301"/>
            <a:ext cx="6790292" cy="523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113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ABB1C-0650-40FA-827B-3848C21CEA7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609600"/>
            <a:ext cx="74199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634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ABB1C-0650-40FA-827B-3848C21CEA7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75566"/>
            <a:ext cx="8348817" cy="625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162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ABB1C-0650-40FA-827B-3848C21CEA7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9" y="671514"/>
            <a:ext cx="6367462" cy="484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829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ABB1C-0650-40FA-827B-3848C21CEA7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85800"/>
            <a:ext cx="4267199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445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/>
          <a:lstStyle/>
          <a:p>
            <a:r>
              <a:rPr lang="en-US" sz="2400" dirty="0" smtClean="0"/>
              <a:t>Amerigroup Policy &amp; Procedure re: Members involved in DJJ/Criminal Justice System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ABB1C-0650-40FA-827B-3848C21CEA7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93730"/>
            <a:ext cx="5181600" cy="460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488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ABB1C-0650-40FA-827B-3848C21CEA7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7711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AGP RS Theme">
      <a:dk1>
        <a:sysClr val="windowText" lastClr="000000"/>
      </a:dk1>
      <a:lt1>
        <a:sysClr val="window" lastClr="FFFFFF"/>
      </a:lt1>
      <a:dk2>
        <a:srgbClr val="7FA9AE"/>
      </a:dk2>
      <a:lt2>
        <a:srgbClr val="A192B2"/>
      </a:lt2>
      <a:accent1>
        <a:srgbClr val="FF5C39"/>
      </a:accent1>
      <a:accent2>
        <a:srgbClr val="EDE04B"/>
      </a:accent2>
      <a:accent3>
        <a:srgbClr val="B3A369"/>
      </a:accent3>
      <a:accent4>
        <a:srgbClr val="6CA745"/>
      </a:accent4>
      <a:accent5>
        <a:srgbClr val="0087C0"/>
      </a:accent5>
      <a:accent6>
        <a:srgbClr val="DE7C00"/>
      </a:accent6>
      <a:hlink>
        <a:srgbClr val="7FA9AE"/>
      </a:hlink>
      <a:folHlink>
        <a:srgbClr val="A19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43C6E1ABD4A1449F72DFCF170B65F2" ma:contentTypeVersion="2" ma:contentTypeDescription="Create a new document." ma:contentTypeScope="" ma:versionID="55147a5f7520d12944c9c4dff878818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63dd0dbfc4b93f64ad263cea4e3107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A8BEEBB-C7F6-4518-B9EE-0268C0830209}"/>
</file>

<file path=customXml/itemProps2.xml><?xml version="1.0" encoding="utf-8"?>
<ds:datastoreItem xmlns:ds="http://schemas.openxmlformats.org/officeDocument/2006/customXml" ds:itemID="{FC63049A-A12C-4CBE-9072-30E0FB47D0E2}"/>
</file>

<file path=customXml/itemProps3.xml><?xml version="1.0" encoding="utf-8"?>
<ds:datastoreItem xmlns:ds="http://schemas.openxmlformats.org/officeDocument/2006/customXml" ds:itemID="{42C73C29-6F2C-4D3D-A0C8-192CF3F66435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37</TotalTime>
  <Words>44</Words>
  <Application>Microsoft Office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Calvert MT Std</vt:lpstr>
      <vt:lpstr>blank</vt:lpstr>
      <vt:lpstr>PowerPoint Presentation</vt:lpstr>
      <vt:lpstr>Source for Today’s Overview (Slides 2-6)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Amerigroup Policy &amp; Procedure re: Members involved in DJJ/Criminal Justice System</vt:lpstr>
      <vt:lpstr>Questions?</vt:lpstr>
    </vt:vector>
  </TitlesOfParts>
  <Company>Amerigroup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Amerigroup</dc:creator>
  <cp:lastModifiedBy>John Cornett</cp:lastModifiedBy>
  <cp:revision>11</cp:revision>
  <dcterms:created xsi:type="dcterms:W3CDTF">2014-09-18T17:53:41Z</dcterms:created>
  <dcterms:modified xsi:type="dcterms:W3CDTF">2014-09-25T12:48:08Z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0x0101007C43C6E1ABD4A1449F72DFCF170B65F2</vt:lpwstr>
  </property>
</Properties>
</file>